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AE5AC4-7A24-4BC0-A079-8DB1AAF1A433}" type="datetimeFigureOut">
              <a:rPr lang="en-US" smtClean="0"/>
              <a:pPr/>
              <a:t>6/19/2024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79FB68-D63C-4407-A3D8-726CFA85608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ENTREPRENEURIAL MOTIVATION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b="1" dirty="0" smtClean="0">
              <a:solidFill>
                <a:srgbClr val="FFFF00"/>
              </a:solidFill>
            </a:endParaRPr>
          </a:p>
          <a:p>
            <a:r>
              <a:rPr lang="en-US" b="1" dirty="0" smtClean="0">
                <a:solidFill>
                  <a:srgbClr val="FFFF00"/>
                </a:solidFill>
              </a:rPr>
              <a:t>SOHINI NATH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SEM-VI(HONS.)</a:t>
            </a:r>
          </a:p>
          <a:p>
            <a:r>
              <a:rPr lang="en-US" b="1" dirty="0" smtClean="0">
                <a:solidFill>
                  <a:srgbClr val="FFFF00"/>
                </a:solidFill>
              </a:rPr>
              <a:t>PAPER-DSE-4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8264" y="764704"/>
            <a:ext cx="2195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20.02.24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WHAT IS MOTIVATION?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has been derived from the word “motive”.</a:t>
            </a:r>
          </a:p>
          <a:p>
            <a:r>
              <a:rPr lang="en-US" dirty="0" smtClean="0"/>
              <a:t>It may be defined as an inner state of our mind that moves or activates and directs our behaviour towards our goals.</a:t>
            </a:r>
          </a:p>
          <a:p>
            <a:r>
              <a:rPr lang="en-US" dirty="0" smtClean="0"/>
              <a:t>Motives are expressions of a person’s goals or needs,</a:t>
            </a:r>
          </a:p>
          <a:p>
            <a:r>
              <a:rPr lang="en-US" dirty="0" smtClean="0"/>
              <a:t>In simple terms ,motives or needs are ways of behaviour. They give direction to human behaviour to achieve goals or fulfill needs.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MOTIVATION THEORIES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MASLOW’S NEED HIERARCHY  THEORY.</a:t>
            </a:r>
          </a:p>
          <a:p>
            <a:r>
              <a:rPr lang="en-US" dirty="0" smtClean="0"/>
              <a:t>Mc CLELLANDS ACQUIRED NEEDS THEORY.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PROCESS OF MOTIVATION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43306" y="2071678"/>
            <a:ext cx="1571636" cy="1285884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Motive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1214414" y="4214818"/>
            <a:ext cx="1643074" cy="142876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Goal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929322" y="4071942"/>
            <a:ext cx="1643074" cy="1500198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Behaviour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500298" y="3071810"/>
            <a:ext cx="1071570" cy="100013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16200000" flipH="1">
            <a:off x="5357818" y="3143248"/>
            <a:ext cx="857256" cy="8572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10800000" flipV="1">
            <a:off x="3143240" y="5072074"/>
            <a:ext cx="2643206" cy="7143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Maslow’s Need Hierarchy Theory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1357290" y="3643314"/>
            <a:ext cx="1000132" cy="1214446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1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Physiological Needs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57422" y="3357562"/>
            <a:ext cx="1143008" cy="150019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2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Safety and Security Needs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00430" y="3071810"/>
            <a:ext cx="1071570" cy="178595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3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Social Needs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0" y="2714620"/>
            <a:ext cx="1143008" cy="214314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4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Esteem and Status Needs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15008" y="2357430"/>
            <a:ext cx="1214446" cy="250033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5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Self- Actualisation Needs</a:t>
            </a:r>
            <a:endParaRPr lang="en-US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275608"/>
          </a:xfrm>
        </p:spPr>
        <p:txBody>
          <a:bodyPr>
            <a:normAutofit fontScale="90000"/>
          </a:bodyPr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Mc Cleland's Acquired Needs Theory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According to David Mc Cleland person acquires three types of needs as a result of one’s life experience. These three needs are: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)Need for Affiliation</a:t>
            </a:r>
          </a:p>
          <a:p>
            <a:r>
              <a:rPr lang="en-US" dirty="0" smtClean="0"/>
              <a:t>Ii)Need for Power</a:t>
            </a:r>
          </a:p>
          <a:p>
            <a:r>
              <a:rPr lang="en-US" dirty="0" smtClean="0"/>
              <a:t>Iii)Need for Achievement.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MOTIVATING FACTORS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A.INTERNAL FACTORS</a:t>
            </a:r>
          </a:p>
          <a:p>
            <a:r>
              <a:rPr lang="en-US" dirty="0" smtClean="0"/>
              <a:t>a)Desire to do something new</a:t>
            </a:r>
          </a:p>
          <a:p>
            <a:r>
              <a:rPr lang="en-US" dirty="0" smtClean="0"/>
              <a:t>b)Educational background</a:t>
            </a:r>
          </a:p>
          <a:p>
            <a:r>
              <a:rPr lang="en-US" dirty="0" smtClean="0"/>
              <a:t>c)Experience</a:t>
            </a:r>
          </a:p>
          <a:p>
            <a:r>
              <a:rPr lang="en-US" dirty="0" smtClean="0"/>
              <a:t>B.EXTERNAL FACTORS</a:t>
            </a:r>
          </a:p>
          <a:p>
            <a:r>
              <a:rPr lang="en-US" dirty="0" smtClean="0"/>
              <a:t>a)Government assistance and support</a:t>
            </a:r>
          </a:p>
          <a:p>
            <a:r>
              <a:rPr lang="en-US" dirty="0" smtClean="0"/>
              <a:t>b)Availability of labour and raw material</a:t>
            </a:r>
          </a:p>
          <a:p>
            <a:r>
              <a:rPr lang="en-US" dirty="0" smtClean="0"/>
              <a:t>c)Encouragement from big business houses.</a:t>
            </a:r>
          </a:p>
          <a:p>
            <a:r>
              <a:rPr lang="en-US" dirty="0" smtClean="0"/>
              <a:t>D)Promising demand for the product.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ACHIEVEMENT MOTIVATION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KAKINADA  EXPERIMENT</a:t>
            </a:r>
          </a:p>
          <a:p>
            <a:r>
              <a:rPr lang="en-US" dirty="0" smtClean="0"/>
              <a:t>Motivation can be developed through training and education. The Kakinada Experiment in India supports it.</a:t>
            </a:r>
          </a:p>
          <a:p>
            <a:r>
              <a:rPr lang="en-US" dirty="0" smtClean="0"/>
              <a:t>The experiment was conducted in Kakinada an industrial town in Andhra Pradesh.</a:t>
            </a:r>
          </a:p>
          <a:p>
            <a:r>
              <a:rPr lang="en-US" dirty="0" smtClean="0"/>
              <a:t>Experiment started in January 1964.</a:t>
            </a:r>
          </a:p>
          <a:p>
            <a:r>
              <a:rPr lang="en-US" dirty="0" smtClean="0"/>
              <a:t>It was conducted on 250 persons and a training programme  was given to them for 3 months.</a:t>
            </a:r>
          </a:p>
          <a:p>
            <a:r>
              <a:rPr lang="en-US" dirty="0" smtClean="0"/>
              <a:t>The impact of the training was observed after a period of 2 years.</a:t>
            </a:r>
          </a:p>
          <a:p>
            <a:r>
              <a:rPr lang="en-US" dirty="0" smtClean="0"/>
              <a:t>It was found that those who attended the programme performed better.</a:t>
            </a:r>
          </a:p>
          <a:p>
            <a:r>
              <a:rPr lang="en-US" dirty="0" smtClean="0"/>
              <a:t>The experiment thus showed us that entrepreneurship is to be developed from a young age and that they have to be given training and education to develop motivation.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</TotalTime>
  <Words>313</Words>
  <Application>Microsoft Office PowerPoint</Application>
  <PresentationFormat>On-screen Show (4:3)</PresentationFormat>
  <Paragraphs>55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Constantia</vt:lpstr>
      <vt:lpstr>Wingdings 2</vt:lpstr>
      <vt:lpstr>Flow</vt:lpstr>
      <vt:lpstr>ENTREPRENEURIAL MOTIVATION</vt:lpstr>
      <vt:lpstr>WHAT IS MOTIVATION?</vt:lpstr>
      <vt:lpstr>MOTIVATION THEORIES</vt:lpstr>
      <vt:lpstr>PROCESS OF MOTIVATION</vt:lpstr>
      <vt:lpstr>Maslow’s Need Hierarchy Theory</vt:lpstr>
      <vt:lpstr>Mc Cleland's Acquired Needs Theory</vt:lpstr>
      <vt:lpstr>MOTIVATING FACTORS</vt:lpstr>
      <vt:lpstr>ACHIEVEMENT MOTIVATION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ENTREPRENEURIAL MOTIVATION</dc:title>
  <dc:creator>SOHINI NATH</dc:creator>
  <cp:lastModifiedBy>PKHOMDESKTOP</cp:lastModifiedBy>
  <cp:revision>10</cp:revision>
  <dcterms:created xsi:type="dcterms:W3CDTF">2024-06-15T15:26:11Z</dcterms:created>
  <dcterms:modified xsi:type="dcterms:W3CDTF">2024-06-19T14:25:05Z</dcterms:modified>
</cp:coreProperties>
</file>